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7" r:id="rId2"/>
    <p:sldId id="258" r:id="rId3"/>
    <p:sldId id="259" r:id="rId4"/>
    <p:sldId id="260" r:id="rId5"/>
    <p:sldId id="261" r:id="rId6"/>
  </p:sldIdLst>
  <p:sldSz cx="6858000" cy="9144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29"/>
    <a:srgbClr val="6B696A"/>
    <a:srgbClr val="3D2621"/>
    <a:srgbClr val="75654F"/>
    <a:srgbClr val="595771"/>
    <a:srgbClr val="4AAE3E"/>
    <a:srgbClr val="292437"/>
    <a:srgbClr val="6A424B"/>
    <a:srgbClr val="DCDDDF"/>
    <a:srgbClr val="BFB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4" d="100"/>
          <a:sy n="54" d="100"/>
        </p:scale>
        <p:origin x="22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6E0A60F-4060-463A-97D2-867BBD7CCE2F}" type="datetimeFigureOut">
              <a:rPr lang="en-US" smtClean="0"/>
              <a:t>8/24/2020</a:t>
            </a:fld>
            <a:endParaRPr lang="en-US"/>
          </a:p>
        </p:txBody>
      </p:sp>
      <p:sp>
        <p:nvSpPr>
          <p:cNvPr id="4" name="Slide Image Placeholder 3"/>
          <p:cNvSpPr>
            <a:spLocks noGrp="1" noRot="1" noChangeAspect="1"/>
          </p:cNvSpPr>
          <p:nvPr>
            <p:ph type="sldImg" idx="2"/>
          </p:nvPr>
        </p:nvSpPr>
        <p:spPr>
          <a:xfrm>
            <a:off x="2362200" y="1173163"/>
            <a:ext cx="237807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BF4FF5DD-A400-43BE-B0AB-E49C1E4B09B1}" type="slidenum">
              <a:rPr lang="en-US" smtClean="0"/>
              <a:t>‹#›</a:t>
            </a:fld>
            <a:endParaRPr lang="en-US"/>
          </a:p>
        </p:txBody>
      </p:sp>
    </p:spTree>
    <p:extLst>
      <p:ext uri="{BB962C8B-B14F-4D97-AF65-F5344CB8AC3E}">
        <p14:creationId xmlns:p14="http://schemas.microsoft.com/office/powerpoint/2010/main" val="385856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2CE37A-D1BD-495C-8B2C-0718BB2B4905}" type="datetime1">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75811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2BBA54-65DC-463F-8B0A-F3CDE63402E7}" type="datetime1">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288951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0CB8F-ABB6-49CA-8ED5-37E36D838347}" type="datetime1">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225507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2B46F-79F5-4458-BCF2-116F71567B44}" type="datetime1">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319405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ED716C-3D02-4AD0-B459-38526CD7BC48}" type="datetime1">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92811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19887B-B2A2-43F7-9155-E5E78C8F4396}" type="datetime1">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398115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04A63F-6941-40E7-9820-F6491C14313E}" type="datetime1">
              <a:rPr lang="en-US" smtClean="0"/>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149625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DB3D35-9C7D-4F0C-95AC-A7C72823A542}" type="datetime1">
              <a:rPr lang="en-US" smtClean="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399303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5368-CFE1-4312-8A80-1034812236D5}" type="datetime1">
              <a:rPr lang="en-US" smtClean="0"/>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18815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3695D2-01C7-419C-9DF1-30C78AE6BA75}" type="datetime1">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197200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E9610D-99D5-437D-A7BB-8C712EFB0E3A}" type="datetime1">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91B865-FE25-4F3D-9331-3ADCEA4E3BDF}" type="slidenum">
              <a:rPr lang="en-US" smtClean="0"/>
              <a:t>‹#›</a:t>
            </a:fld>
            <a:endParaRPr lang="en-US" dirty="0"/>
          </a:p>
        </p:txBody>
      </p:sp>
    </p:spTree>
    <p:extLst>
      <p:ext uri="{BB962C8B-B14F-4D97-AF65-F5344CB8AC3E}">
        <p14:creationId xmlns:p14="http://schemas.microsoft.com/office/powerpoint/2010/main" val="358160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A1DBBE3-0457-42BE-824C-C12DFB82D9A7}" type="datetime1">
              <a:rPr lang="en-US" smtClean="0"/>
              <a:t>8/24/2020</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791B865-FE25-4F3D-9331-3ADCEA4E3BDF}" type="slidenum">
              <a:rPr lang="en-US" smtClean="0"/>
              <a:t>‹#›</a:t>
            </a:fld>
            <a:endParaRPr lang="en-US" dirty="0"/>
          </a:p>
        </p:txBody>
      </p:sp>
    </p:spTree>
    <p:extLst>
      <p:ext uri="{BB962C8B-B14F-4D97-AF65-F5344CB8AC3E}">
        <p14:creationId xmlns:p14="http://schemas.microsoft.com/office/powerpoint/2010/main" val="2247113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E46DC-1B55-4D01-BA00-EC7AC65A04E3}"/>
              </a:ext>
            </a:extLst>
          </p:cNvPr>
          <p:cNvSpPr/>
          <p:nvPr/>
        </p:nvSpPr>
        <p:spPr>
          <a:xfrm>
            <a:off x="3655190" y="1719632"/>
            <a:ext cx="3038500" cy="5379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A1ADED1-BE34-4495-AA6F-846C6317E1EC}"/>
              </a:ext>
            </a:extLst>
          </p:cNvPr>
          <p:cNvSpPr txBox="1"/>
          <p:nvPr/>
        </p:nvSpPr>
        <p:spPr>
          <a:xfrm>
            <a:off x="3635084" y="8522158"/>
            <a:ext cx="2299447" cy="461665"/>
          </a:xfrm>
          <a:prstGeom prst="rect">
            <a:avLst/>
          </a:prstGeom>
          <a:noFill/>
        </p:spPr>
        <p:txBody>
          <a:bodyPr wrap="square" rtlCol="0">
            <a:spAutoFit/>
          </a:bodyPr>
          <a:lstStyle/>
          <a:p>
            <a:r>
              <a:rPr lang="en-US" sz="1200" dirty="0">
                <a:solidFill>
                  <a:schemeClr val="accent1">
                    <a:lumMod val="50000"/>
                  </a:schemeClr>
                </a:solidFill>
              </a:rPr>
              <a:t>Supply/Manufacturing Partner</a:t>
            </a:r>
          </a:p>
          <a:p>
            <a:r>
              <a:rPr lang="en-US" sz="1200" dirty="0">
                <a:solidFill>
                  <a:schemeClr val="accent1">
                    <a:lumMod val="50000"/>
                  </a:schemeClr>
                </a:solidFill>
              </a:rPr>
              <a:t>www.PurgeVirus.com</a:t>
            </a:r>
          </a:p>
        </p:txBody>
      </p:sp>
      <p:sp>
        <p:nvSpPr>
          <p:cNvPr id="42" name="Rectangle 41">
            <a:extLst>
              <a:ext uri="{FF2B5EF4-FFF2-40B4-BE49-F238E27FC236}">
                <a16:creationId xmlns:a16="http://schemas.microsoft.com/office/drawing/2014/main" id="{6410140D-D60F-4709-A0F8-837BBFA1A98E}"/>
              </a:ext>
            </a:extLst>
          </p:cNvPr>
          <p:cNvSpPr/>
          <p:nvPr/>
        </p:nvSpPr>
        <p:spPr>
          <a:xfrm>
            <a:off x="3687381" y="7189738"/>
            <a:ext cx="2960989" cy="1107996"/>
          </a:xfrm>
          <a:prstGeom prst="rect">
            <a:avLst/>
          </a:prstGeom>
          <a:solidFill>
            <a:schemeClr val="accent5">
              <a:lumMod val="40000"/>
              <a:lumOff val="60000"/>
            </a:schemeClr>
          </a:solidFill>
          <a:ln>
            <a:solidFill>
              <a:schemeClr val="tx1"/>
            </a:solidFill>
          </a:ln>
        </p:spPr>
        <p:txBody>
          <a:bodyPr wrap="square">
            <a:spAutoFit/>
          </a:bodyPr>
          <a:lstStyle/>
          <a:p>
            <a:r>
              <a:rPr lang="en-US" sz="1100" b="0" i="0" dirty="0">
                <a:solidFill>
                  <a:schemeClr val="accent1">
                    <a:lumMod val="50000"/>
                  </a:schemeClr>
                </a:solidFill>
                <a:effectLst/>
                <a:latin typeface="Arial" panose="020B0604020202020204" pitchFamily="34" charset="0"/>
              </a:rPr>
              <a:t>CONTACT:</a:t>
            </a:r>
          </a:p>
          <a:p>
            <a:r>
              <a:rPr lang="en-US" sz="1100" dirty="0">
                <a:solidFill>
                  <a:schemeClr val="accent1">
                    <a:lumMod val="50000"/>
                  </a:schemeClr>
                </a:solidFill>
                <a:latin typeface="Arial" panose="020B0604020202020204" pitchFamily="34" charset="0"/>
              </a:rPr>
              <a:t>Company Name:</a:t>
            </a:r>
          </a:p>
          <a:p>
            <a:r>
              <a:rPr lang="en-US" sz="1100" dirty="0">
                <a:solidFill>
                  <a:schemeClr val="accent1">
                    <a:lumMod val="50000"/>
                  </a:schemeClr>
                </a:solidFill>
                <a:latin typeface="Arial" panose="020B0604020202020204" pitchFamily="34" charset="0"/>
              </a:rPr>
              <a:t>Contact Name:</a:t>
            </a:r>
          </a:p>
          <a:p>
            <a:r>
              <a:rPr lang="en-US" sz="1100" b="0" i="0" dirty="0">
                <a:solidFill>
                  <a:schemeClr val="accent1">
                    <a:lumMod val="50000"/>
                  </a:schemeClr>
                </a:solidFill>
                <a:effectLst/>
                <a:latin typeface="Arial" panose="020B0604020202020204" pitchFamily="34" charset="0"/>
              </a:rPr>
              <a:t>Email:</a:t>
            </a:r>
          </a:p>
          <a:p>
            <a:r>
              <a:rPr lang="en-US" sz="1100" dirty="0">
                <a:solidFill>
                  <a:schemeClr val="accent1">
                    <a:lumMod val="50000"/>
                  </a:schemeClr>
                </a:solidFill>
                <a:latin typeface="Arial" panose="020B0604020202020204" pitchFamily="34" charset="0"/>
              </a:rPr>
              <a:t>Tel:</a:t>
            </a:r>
          </a:p>
          <a:p>
            <a:r>
              <a:rPr lang="en-US" sz="1100" b="0" i="0" dirty="0">
                <a:solidFill>
                  <a:schemeClr val="accent1">
                    <a:lumMod val="50000"/>
                  </a:schemeClr>
                </a:solidFill>
                <a:effectLst/>
                <a:latin typeface="Arial" panose="020B0604020202020204" pitchFamily="34" charset="0"/>
              </a:rPr>
              <a:t>Address:</a:t>
            </a:r>
          </a:p>
        </p:txBody>
      </p:sp>
      <p:pic>
        <p:nvPicPr>
          <p:cNvPr id="23" name="Picture 22" descr="A screenshot of a computer&#10;&#10;Description automatically generated">
            <a:extLst>
              <a:ext uri="{FF2B5EF4-FFF2-40B4-BE49-F238E27FC236}">
                <a16:creationId xmlns:a16="http://schemas.microsoft.com/office/drawing/2014/main" id="{4D1E379C-83AF-446D-AAF4-72C398489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0" y="3719098"/>
            <a:ext cx="3589867" cy="2144644"/>
          </a:xfrm>
          <a:prstGeom prst="rect">
            <a:avLst/>
          </a:prstGeom>
        </p:spPr>
      </p:pic>
      <p:pic>
        <p:nvPicPr>
          <p:cNvPr id="31" name="Picture 30" descr="A close up of a logo&#10;&#10;Description automatically generated">
            <a:extLst>
              <a:ext uri="{FF2B5EF4-FFF2-40B4-BE49-F238E27FC236}">
                <a16:creationId xmlns:a16="http://schemas.microsoft.com/office/drawing/2014/main" id="{7D3AE115-7B35-46F9-86ED-9CFDC45B1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7" y="1624087"/>
            <a:ext cx="3589867" cy="2144644"/>
          </a:xfrm>
          <a:prstGeom prst="rect">
            <a:avLst/>
          </a:prstGeom>
        </p:spPr>
      </p:pic>
      <p:pic>
        <p:nvPicPr>
          <p:cNvPr id="38" name="Picture 37" descr="A close up of a logo&#10;&#10;Description automatically generated">
            <a:extLst>
              <a:ext uri="{FF2B5EF4-FFF2-40B4-BE49-F238E27FC236}">
                <a16:creationId xmlns:a16="http://schemas.microsoft.com/office/drawing/2014/main" id="{3C64B33E-A53C-47A3-BB0A-69D4D9EA8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8317" y="78385"/>
            <a:ext cx="3227686" cy="870106"/>
          </a:xfrm>
          <a:prstGeom prst="rect">
            <a:avLst/>
          </a:prstGeom>
        </p:spPr>
      </p:pic>
      <p:pic>
        <p:nvPicPr>
          <p:cNvPr id="44" name="Picture 43" descr="A close up of a device&#10;&#10;Description automatically generated">
            <a:extLst>
              <a:ext uri="{FF2B5EF4-FFF2-40B4-BE49-F238E27FC236}">
                <a16:creationId xmlns:a16="http://schemas.microsoft.com/office/drawing/2014/main" id="{B074E424-8378-40E9-B529-7046D7C19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0" y="5821210"/>
            <a:ext cx="3589867" cy="2144644"/>
          </a:xfrm>
          <a:prstGeom prst="rect">
            <a:avLst/>
          </a:prstGeom>
        </p:spPr>
      </p:pic>
      <p:sp>
        <p:nvSpPr>
          <p:cNvPr id="45" name="TextBox 44">
            <a:extLst>
              <a:ext uri="{FF2B5EF4-FFF2-40B4-BE49-F238E27FC236}">
                <a16:creationId xmlns:a16="http://schemas.microsoft.com/office/drawing/2014/main" id="{0E7C736B-A6F2-4AEE-AB9D-F4FB080E5B4F}"/>
              </a:ext>
            </a:extLst>
          </p:cNvPr>
          <p:cNvSpPr txBox="1"/>
          <p:nvPr/>
        </p:nvSpPr>
        <p:spPr>
          <a:xfrm>
            <a:off x="139148" y="7832794"/>
            <a:ext cx="3339169" cy="1154162"/>
          </a:xfrm>
          <a:prstGeom prst="rect">
            <a:avLst/>
          </a:prstGeom>
          <a:noFill/>
        </p:spPr>
        <p:txBody>
          <a:bodyPr wrap="square" rtlCol="0">
            <a:spAutoFit/>
          </a:bodyPr>
          <a:lstStyle/>
          <a:p>
            <a:r>
              <a:rPr lang="en-US" sz="1400" b="1" dirty="0">
                <a:solidFill>
                  <a:srgbClr val="FF8829"/>
                </a:solidFill>
              </a:rPr>
              <a:t>NEXT STEP: </a:t>
            </a:r>
            <a:r>
              <a:rPr lang="en-US" sz="1100" dirty="0"/>
              <a:t>Please see the information on each system on the following pages and fill out the Data Sheet (also available in a separate excel file) with information on your current ducts and or room sizes for the wall mounted solution. We will  get back to you with a proposal for your facility.</a:t>
            </a:r>
          </a:p>
        </p:txBody>
      </p:sp>
      <p:sp>
        <p:nvSpPr>
          <p:cNvPr id="48" name="TextBox 47">
            <a:extLst>
              <a:ext uri="{FF2B5EF4-FFF2-40B4-BE49-F238E27FC236}">
                <a16:creationId xmlns:a16="http://schemas.microsoft.com/office/drawing/2014/main" id="{BED98A89-E456-4564-9BBF-2CAFA1DA5041}"/>
              </a:ext>
            </a:extLst>
          </p:cNvPr>
          <p:cNvSpPr txBox="1"/>
          <p:nvPr/>
        </p:nvSpPr>
        <p:spPr>
          <a:xfrm>
            <a:off x="3667503" y="1719632"/>
            <a:ext cx="3038500" cy="5570756"/>
          </a:xfrm>
          <a:prstGeom prst="rect">
            <a:avLst/>
          </a:prstGeom>
          <a:noFill/>
        </p:spPr>
        <p:txBody>
          <a:bodyPr wrap="square" rtlCol="0">
            <a:spAutoFit/>
          </a:bodyPr>
          <a:lstStyle/>
          <a:p>
            <a:pPr fontAlgn="base"/>
            <a:r>
              <a:rPr lang="en-US" sz="1600" b="1" cap="all" dirty="0"/>
              <a:t>WHICH SOLUTION IS BEST FOR MY FACILITY?</a:t>
            </a:r>
            <a:endParaRPr lang="en-US" sz="1600" cap="all" dirty="0"/>
          </a:p>
          <a:p>
            <a:pPr fontAlgn="base"/>
            <a:endParaRPr lang="en-US" sz="1200" dirty="0"/>
          </a:p>
          <a:p>
            <a:pPr fontAlgn="base"/>
            <a:r>
              <a:rPr lang="en-US" sz="1200" dirty="0"/>
              <a:t>Ultraviolet light is a proven to sanitize airborne pathogens. </a:t>
            </a:r>
          </a:p>
          <a:p>
            <a:pPr fontAlgn="base"/>
            <a:endParaRPr lang="en-US" sz="1200" dirty="0"/>
          </a:p>
          <a:p>
            <a:pPr fontAlgn="base"/>
            <a:r>
              <a:rPr lang="en-US" sz="1200" dirty="0"/>
              <a:t>If you are considering a germicidal UV light system with duct and/or coil applications vs the in-room wall mounted devices, it is most beneficial to combine the HVAC Duct with the Coil &amp; Pan devices, for maximum disinfection. </a:t>
            </a:r>
          </a:p>
          <a:p>
            <a:pPr fontAlgn="base"/>
            <a:endParaRPr lang="en-US" sz="1200" dirty="0"/>
          </a:p>
          <a:p>
            <a:pPr fontAlgn="base"/>
            <a:r>
              <a:rPr lang="en-US" sz="1200" dirty="0"/>
              <a:t>This approach provides intensive ultraviolet treatment with the added advantage of maintaining the performance of the coil and drain pan system for added longevity.  The HVAC Duct devices can easily go anywhere in the ducts, while the Coil &amp; Pan treatments typically need more planning for retrofits based on certain space confinements. Since the Wall Mount in-room devices can acutely treat vulnerable or high traffic rooms, such as healthcare waiting rooms, at quicker rates, consider a “Triple-Purge-Virus” approach. </a:t>
            </a:r>
          </a:p>
          <a:p>
            <a:pPr fontAlgn="base"/>
            <a:endParaRPr lang="en-US" sz="1200" dirty="0"/>
          </a:p>
          <a:p>
            <a:pPr fontAlgn="base"/>
            <a:r>
              <a:rPr lang="en-US" sz="1200" dirty="0"/>
              <a:t>All of the solutions have similar overall results reducing airborne contaminants by over 99 percent, depending on the microbes.</a:t>
            </a:r>
            <a:endParaRPr lang="en-US" dirty="0"/>
          </a:p>
        </p:txBody>
      </p:sp>
      <p:sp>
        <p:nvSpPr>
          <p:cNvPr id="50" name="Slide Number Placeholder 49">
            <a:extLst>
              <a:ext uri="{FF2B5EF4-FFF2-40B4-BE49-F238E27FC236}">
                <a16:creationId xmlns:a16="http://schemas.microsoft.com/office/drawing/2014/main" id="{165C7FBE-4512-4F1E-B272-82D18923CA01}"/>
              </a:ext>
            </a:extLst>
          </p:cNvPr>
          <p:cNvSpPr>
            <a:spLocks noGrp="1"/>
          </p:cNvSpPr>
          <p:nvPr>
            <p:ph type="sldNum" sz="quarter" idx="12"/>
          </p:nvPr>
        </p:nvSpPr>
        <p:spPr/>
        <p:txBody>
          <a:bodyPr/>
          <a:lstStyle/>
          <a:p>
            <a:fld id="{2791B865-FE25-4F3D-9331-3ADCEA4E3BDF}" type="slidenum">
              <a:rPr lang="en-US" smtClean="0"/>
              <a:t>1</a:t>
            </a:fld>
            <a:endParaRPr lang="en-US" dirty="0"/>
          </a:p>
        </p:txBody>
      </p:sp>
      <p:sp>
        <p:nvSpPr>
          <p:cNvPr id="51" name="TextBox 50">
            <a:extLst>
              <a:ext uri="{FF2B5EF4-FFF2-40B4-BE49-F238E27FC236}">
                <a16:creationId xmlns:a16="http://schemas.microsoft.com/office/drawing/2014/main" id="{16E7B7FA-EA67-4017-BE2E-BAF40E70D436}"/>
              </a:ext>
            </a:extLst>
          </p:cNvPr>
          <p:cNvSpPr txBox="1"/>
          <p:nvPr/>
        </p:nvSpPr>
        <p:spPr>
          <a:xfrm>
            <a:off x="119272" y="1013789"/>
            <a:ext cx="6507219" cy="615553"/>
          </a:xfrm>
          <a:prstGeom prst="rect">
            <a:avLst/>
          </a:prstGeom>
          <a:noFill/>
        </p:spPr>
        <p:txBody>
          <a:bodyPr wrap="square" rtlCol="0">
            <a:spAutoFit/>
          </a:bodyPr>
          <a:lstStyle/>
          <a:p>
            <a:pPr algn="ctr"/>
            <a:r>
              <a:rPr lang="en-US" sz="1700" b="1" dirty="0"/>
              <a:t>GERMICIDAL Ultraviolet (UV) LIGHT PRODUCT LINE</a:t>
            </a:r>
          </a:p>
          <a:p>
            <a:pPr algn="ctr"/>
            <a:r>
              <a:rPr lang="en-US" sz="1700" b="1" dirty="0"/>
              <a:t>To reduce the spread of COVID-19 and reoccurring infections</a:t>
            </a:r>
          </a:p>
        </p:txBody>
      </p:sp>
      <p:sp>
        <p:nvSpPr>
          <p:cNvPr id="3" name="TextBox 2">
            <a:extLst>
              <a:ext uri="{FF2B5EF4-FFF2-40B4-BE49-F238E27FC236}">
                <a16:creationId xmlns:a16="http://schemas.microsoft.com/office/drawing/2014/main" id="{C48F171B-37BF-40D2-9154-0D5AA20BE3D0}"/>
              </a:ext>
            </a:extLst>
          </p:cNvPr>
          <p:cNvSpPr txBox="1"/>
          <p:nvPr/>
        </p:nvSpPr>
        <p:spPr>
          <a:xfrm>
            <a:off x="244700" y="180306"/>
            <a:ext cx="2374240" cy="646331"/>
          </a:xfrm>
          <a:prstGeom prst="rect">
            <a:avLst/>
          </a:prstGeom>
          <a:noFill/>
        </p:spPr>
        <p:txBody>
          <a:bodyPr wrap="none" rtlCol="0">
            <a:spAutoFit/>
          </a:bodyPr>
          <a:lstStyle/>
          <a:p>
            <a:r>
              <a:rPr lang="en-US" dirty="0"/>
              <a:t>Sales Channel Partner /</a:t>
            </a:r>
          </a:p>
          <a:p>
            <a:r>
              <a:rPr lang="en-US" dirty="0"/>
              <a:t>Sales Rep Name </a:t>
            </a:r>
          </a:p>
        </p:txBody>
      </p:sp>
    </p:spTree>
    <p:extLst>
      <p:ext uri="{BB962C8B-B14F-4D97-AF65-F5344CB8AC3E}">
        <p14:creationId xmlns:p14="http://schemas.microsoft.com/office/powerpoint/2010/main" val="71023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6A3AC718-88F3-4448-83C8-A37FFFF66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485" y="245161"/>
            <a:ext cx="1165029" cy="1347156"/>
          </a:xfrm>
          <a:prstGeom prst="rect">
            <a:avLst/>
          </a:prstGeom>
        </p:spPr>
      </p:pic>
      <p:sp>
        <p:nvSpPr>
          <p:cNvPr id="7" name="Slide Number Placeholder 6">
            <a:extLst>
              <a:ext uri="{FF2B5EF4-FFF2-40B4-BE49-F238E27FC236}">
                <a16:creationId xmlns:a16="http://schemas.microsoft.com/office/drawing/2014/main" id="{4D7A8A86-B8BD-4F2E-824A-7D3C4E713B16}"/>
              </a:ext>
            </a:extLst>
          </p:cNvPr>
          <p:cNvSpPr>
            <a:spLocks noGrp="1"/>
          </p:cNvSpPr>
          <p:nvPr>
            <p:ph type="sldNum" sz="quarter" idx="12"/>
          </p:nvPr>
        </p:nvSpPr>
        <p:spPr/>
        <p:txBody>
          <a:bodyPr/>
          <a:lstStyle/>
          <a:p>
            <a:fld id="{2791B865-FE25-4F3D-9331-3ADCEA4E3BDF}" type="slidenum">
              <a:rPr lang="en-US" smtClean="0"/>
              <a:t>2</a:t>
            </a:fld>
            <a:endParaRPr lang="en-US" dirty="0"/>
          </a:p>
        </p:txBody>
      </p:sp>
      <p:pic>
        <p:nvPicPr>
          <p:cNvPr id="2" name="Picture 1">
            <a:extLst>
              <a:ext uri="{FF2B5EF4-FFF2-40B4-BE49-F238E27FC236}">
                <a16:creationId xmlns:a16="http://schemas.microsoft.com/office/drawing/2014/main" id="{B947BA83-C182-4892-98E4-7973F8F70CD1}"/>
              </a:ext>
            </a:extLst>
          </p:cNvPr>
          <p:cNvPicPr>
            <a:picLocks noChangeAspect="1"/>
          </p:cNvPicPr>
          <p:nvPr/>
        </p:nvPicPr>
        <p:blipFill>
          <a:blip r:embed="rId3"/>
          <a:stretch>
            <a:fillRect/>
          </a:stretch>
        </p:blipFill>
        <p:spPr>
          <a:xfrm>
            <a:off x="519112" y="1817688"/>
            <a:ext cx="5819775" cy="6210300"/>
          </a:xfrm>
          <a:prstGeom prst="rect">
            <a:avLst/>
          </a:prstGeom>
        </p:spPr>
      </p:pic>
    </p:spTree>
    <p:extLst>
      <p:ext uri="{BB962C8B-B14F-4D97-AF65-F5344CB8AC3E}">
        <p14:creationId xmlns:p14="http://schemas.microsoft.com/office/powerpoint/2010/main" val="285254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C76ED240-0EC3-4B3C-8B37-071EB234E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066" y="351110"/>
            <a:ext cx="3589867" cy="2144644"/>
          </a:xfrm>
          <a:prstGeom prst="rect">
            <a:avLst/>
          </a:prstGeom>
        </p:spPr>
      </p:pic>
      <p:sp>
        <p:nvSpPr>
          <p:cNvPr id="12" name="Slide Number Placeholder 11">
            <a:extLst>
              <a:ext uri="{FF2B5EF4-FFF2-40B4-BE49-F238E27FC236}">
                <a16:creationId xmlns:a16="http://schemas.microsoft.com/office/drawing/2014/main" id="{9C110E2D-A85F-4F07-9471-E4A98818408C}"/>
              </a:ext>
            </a:extLst>
          </p:cNvPr>
          <p:cNvSpPr>
            <a:spLocks noGrp="1"/>
          </p:cNvSpPr>
          <p:nvPr>
            <p:ph type="sldNum" sz="quarter" idx="12"/>
          </p:nvPr>
        </p:nvSpPr>
        <p:spPr/>
        <p:txBody>
          <a:bodyPr/>
          <a:lstStyle/>
          <a:p>
            <a:fld id="{2791B865-FE25-4F3D-9331-3ADCEA4E3BDF}" type="slidenum">
              <a:rPr lang="en-US" smtClean="0"/>
              <a:t>3</a:t>
            </a:fld>
            <a:endParaRPr lang="en-US" dirty="0"/>
          </a:p>
        </p:txBody>
      </p:sp>
      <p:sp>
        <p:nvSpPr>
          <p:cNvPr id="8" name="Rectangle 7">
            <a:extLst>
              <a:ext uri="{FF2B5EF4-FFF2-40B4-BE49-F238E27FC236}">
                <a16:creationId xmlns:a16="http://schemas.microsoft.com/office/drawing/2014/main" id="{72CC4677-5D15-4BF9-8A44-B867EA51ABA6}"/>
              </a:ext>
            </a:extLst>
          </p:cNvPr>
          <p:cNvSpPr/>
          <p:nvPr/>
        </p:nvSpPr>
        <p:spPr>
          <a:xfrm>
            <a:off x="2685324" y="8607236"/>
            <a:ext cx="1752980" cy="307777"/>
          </a:xfrm>
          <a:prstGeom prst="rect">
            <a:avLst/>
          </a:prstGeom>
        </p:spPr>
        <p:txBody>
          <a:bodyPr wrap="none">
            <a:spAutoFit/>
          </a:bodyPr>
          <a:lstStyle/>
          <a:p>
            <a:r>
              <a:rPr lang="en-US" sz="1400" dirty="0">
                <a:solidFill>
                  <a:schemeClr val="accent5">
                    <a:lumMod val="50000"/>
                  </a:schemeClr>
                </a:solidFill>
              </a:rPr>
              <a:t>www.PurgeVirus.com</a:t>
            </a:r>
          </a:p>
        </p:txBody>
      </p:sp>
      <p:pic>
        <p:nvPicPr>
          <p:cNvPr id="4" name="Picture 3">
            <a:extLst>
              <a:ext uri="{FF2B5EF4-FFF2-40B4-BE49-F238E27FC236}">
                <a16:creationId xmlns:a16="http://schemas.microsoft.com/office/drawing/2014/main" id="{DF7820AD-6D97-4C67-BCAB-16500BBCA4E8}"/>
              </a:ext>
            </a:extLst>
          </p:cNvPr>
          <p:cNvPicPr>
            <a:picLocks noChangeAspect="1"/>
          </p:cNvPicPr>
          <p:nvPr/>
        </p:nvPicPr>
        <p:blipFill>
          <a:blip r:embed="rId3"/>
          <a:stretch>
            <a:fillRect/>
          </a:stretch>
        </p:blipFill>
        <p:spPr>
          <a:xfrm>
            <a:off x="519112" y="2776534"/>
            <a:ext cx="5819775" cy="3590925"/>
          </a:xfrm>
          <a:prstGeom prst="rect">
            <a:avLst/>
          </a:prstGeom>
        </p:spPr>
      </p:pic>
    </p:spTree>
    <p:extLst>
      <p:ext uri="{BB962C8B-B14F-4D97-AF65-F5344CB8AC3E}">
        <p14:creationId xmlns:p14="http://schemas.microsoft.com/office/powerpoint/2010/main" val="408406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486D89A-EF11-4684-B71C-285ACE3D1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066" y="351750"/>
            <a:ext cx="3589867" cy="2144644"/>
          </a:xfrm>
          <a:prstGeom prst="rect">
            <a:avLst/>
          </a:prstGeom>
        </p:spPr>
      </p:pic>
      <p:sp>
        <p:nvSpPr>
          <p:cNvPr id="7" name="Slide Number Placeholder 6">
            <a:extLst>
              <a:ext uri="{FF2B5EF4-FFF2-40B4-BE49-F238E27FC236}">
                <a16:creationId xmlns:a16="http://schemas.microsoft.com/office/drawing/2014/main" id="{4CCA7CE0-A9FE-49AD-BEC7-6766FAD4B3D0}"/>
              </a:ext>
            </a:extLst>
          </p:cNvPr>
          <p:cNvSpPr>
            <a:spLocks noGrp="1"/>
          </p:cNvSpPr>
          <p:nvPr>
            <p:ph type="sldNum" sz="quarter" idx="12"/>
          </p:nvPr>
        </p:nvSpPr>
        <p:spPr/>
        <p:txBody>
          <a:bodyPr/>
          <a:lstStyle/>
          <a:p>
            <a:fld id="{2791B865-FE25-4F3D-9331-3ADCEA4E3BDF}" type="slidenum">
              <a:rPr lang="en-US" smtClean="0"/>
              <a:t>4</a:t>
            </a:fld>
            <a:endParaRPr lang="en-US" dirty="0"/>
          </a:p>
        </p:txBody>
      </p:sp>
      <p:pic>
        <p:nvPicPr>
          <p:cNvPr id="8" name="Picture 7">
            <a:extLst>
              <a:ext uri="{FF2B5EF4-FFF2-40B4-BE49-F238E27FC236}">
                <a16:creationId xmlns:a16="http://schemas.microsoft.com/office/drawing/2014/main" id="{81371E68-DE8D-41DE-BF66-37D04A9665B1}"/>
              </a:ext>
            </a:extLst>
          </p:cNvPr>
          <p:cNvPicPr>
            <a:picLocks noChangeAspect="1"/>
          </p:cNvPicPr>
          <p:nvPr/>
        </p:nvPicPr>
        <p:blipFill>
          <a:blip r:embed="rId3"/>
          <a:stretch>
            <a:fillRect/>
          </a:stretch>
        </p:blipFill>
        <p:spPr>
          <a:xfrm>
            <a:off x="519112" y="2770960"/>
            <a:ext cx="5819775" cy="4295775"/>
          </a:xfrm>
          <a:prstGeom prst="rect">
            <a:avLst/>
          </a:prstGeom>
        </p:spPr>
      </p:pic>
      <p:sp>
        <p:nvSpPr>
          <p:cNvPr id="9" name="Rectangle 8">
            <a:extLst>
              <a:ext uri="{FF2B5EF4-FFF2-40B4-BE49-F238E27FC236}">
                <a16:creationId xmlns:a16="http://schemas.microsoft.com/office/drawing/2014/main" id="{B6EB12A6-16D2-4162-8ADD-B01B791AB638}"/>
              </a:ext>
            </a:extLst>
          </p:cNvPr>
          <p:cNvSpPr/>
          <p:nvPr/>
        </p:nvSpPr>
        <p:spPr>
          <a:xfrm>
            <a:off x="2685324" y="8607236"/>
            <a:ext cx="1752980" cy="307777"/>
          </a:xfrm>
          <a:prstGeom prst="rect">
            <a:avLst/>
          </a:prstGeom>
        </p:spPr>
        <p:txBody>
          <a:bodyPr wrap="none">
            <a:spAutoFit/>
          </a:bodyPr>
          <a:lstStyle/>
          <a:p>
            <a:r>
              <a:rPr lang="en-US" sz="1400" dirty="0">
                <a:solidFill>
                  <a:schemeClr val="accent5">
                    <a:lumMod val="50000"/>
                  </a:schemeClr>
                </a:solidFill>
              </a:rPr>
              <a:t>www.PurgeVirus.com</a:t>
            </a:r>
          </a:p>
        </p:txBody>
      </p:sp>
    </p:spTree>
    <p:extLst>
      <p:ext uri="{BB962C8B-B14F-4D97-AF65-F5344CB8AC3E}">
        <p14:creationId xmlns:p14="http://schemas.microsoft.com/office/powerpoint/2010/main" val="82760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automatically generated">
            <a:extLst>
              <a:ext uri="{FF2B5EF4-FFF2-40B4-BE49-F238E27FC236}">
                <a16:creationId xmlns:a16="http://schemas.microsoft.com/office/drawing/2014/main" id="{1A789C6F-8B70-424B-BE81-55B581B5A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066" y="344555"/>
            <a:ext cx="3589867" cy="2144644"/>
          </a:xfrm>
          <a:prstGeom prst="rect">
            <a:avLst/>
          </a:prstGeom>
        </p:spPr>
      </p:pic>
      <p:sp>
        <p:nvSpPr>
          <p:cNvPr id="9" name="Slide Number Placeholder 8">
            <a:extLst>
              <a:ext uri="{FF2B5EF4-FFF2-40B4-BE49-F238E27FC236}">
                <a16:creationId xmlns:a16="http://schemas.microsoft.com/office/drawing/2014/main" id="{AB5A1C7C-ADD9-4C07-A65D-5D64D430E2B8}"/>
              </a:ext>
            </a:extLst>
          </p:cNvPr>
          <p:cNvSpPr>
            <a:spLocks noGrp="1"/>
          </p:cNvSpPr>
          <p:nvPr>
            <p:ph type="sldNum" sz="quarter" idx="12"/>
          </p:nvPr>
        </p:nvSpPr>
        <p:spPr/>
        <p:txBody>
          <a:bodyPr/>
          <a:lstStyle/>
          <a:p>
            <a:fld id="{2791B865-FE25-4F3D-9331-3ADCEA4E3BDF}" type="slidenum">
              <a:rPr lang="en-US" smtClean="0"/>
              <a:t>5</a:t>
            </a:fld>
            <a:endParaRPr lang="en-US" dirty="0"/>
          </a:p>
        </p:txBody>
      </p:sp>
      <p:pic>
        <p:nvPicPr>
          <p:cNvPr id="3" name="Picture 2">
            <a:extLst>
              <a:ext uri="{FF2B5EF4-FFF2-40B4-BE49-F238E27FC236}">
                <a16:creationId xmlns:a16="http://schemas.microsoft.com/office/drawing/2014/main" id="{3AD96EB4-0DFB-4F5C-B275-8F303EAC9006}"/>
              </a:ext>
            </a:extLst>
          </p:cNvPr>
          <p:cNvPicPr>
            <a:picLocks noChangeAspect="1"/>
          </p:cNvPicPr>
          <p:nvPr/>
        </p:nvPicPr>
        <p:blipFill>
          <a:blip r:embed="rId3"/>
          <a:stretch>
            <a:fillRect/>
          </a:stretch>
        </p:blipFill>
        <p:spPr>
          <a:xfrm>
            <a:off x="519112" y="2767672"/>
            <a:ext cx="5819775" cy="4333875"/>
          </a:xfrm>
          <a:prstGeom prst="rect">
            <a:avLst/>
          </a:prstGeom>
        </p:spPr>
      </p:pic>
      <p:sp>
        <p:nvSpPr>
          <p:cNvPr id="7" name="Rectangle 6">
            <a:extLst>
              <a:ext uri="{FF2B5EF4-FFF2-40B4-BE49-F238E27FC236}">
                <a16:creationId xmlns:a16="http://schemas.microsoft.com/office/drawing/2014/main" id="{E60046C7-C18B-4EB2-A8F7-B2F5BAA2C0FD}"/>
              </a:ext>
            </a:extLst>
          </p:cNvPr>
          <p:cNvSpPr/>
          <p:nvPr/>
        </p:nvSpPr>
        <p:spPr>
          <a:xfrm>
            <a:off x="2685324" y="8607236"/>
            <a:ext cx="1752980" cy="307777"/>
          </a:xfrm>
          <a:prstGeom prst="rect">
            <a:avLst/>
          </a:prstGeom>
        </p:spPr>
        <p:txBody>
          <a:bodyPr wrap="none">
            <a:spAutoFit/>
          </a:bodyPr>
          <a:lstStyle/>
          <a:p>
            <a:r>
              <a:rPr lang="en-US" sz="1400" dirty="0">
                <a:solidFill>
                  <a:schemeClr val="accent5">
                    <a:lumMod val="50000"/>
                  </a:schemeClr>
                </a:solidFill>
              </a:rPr>
              <a:t>www.PurgeVirus.com</a:t>
            </a:r>
          </a:p>
        </p:txBody>
      </p:sp>
    </p:spTree>
    <p:extLst>
      <p:ext uri="{BB962C8B-B14F-4D97-AF65-F5344CB8AC3E}">
        <p14:creationId xmlns:p14="http://schemas.microsoft.com/office/powerpoint/2010/main" val="1200743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1886</TotalTime>
  <Words>294</Words>
  <Application>Microsoft Office PowerPoint</Application>
  <PresentationFormat>On-screen Show (4:3)</PresentationFormat>
  <Paragraphs>30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szoradi</dc:creator>
  <cp:lastModifiedBy>charlie</cp:lastModifiedBy>
  <cp:revision>34</cp:revision>
  <cp:lastPrinted>2019-05-20T22:17:44Z</cp:lastPrinted>
  <dcterms:created xsi:type="dcterms:W3CDTF">2019-03-18T16:04:52Z</dcterms:created>
  <dcterms:modified xsi:type="dcterms:W3CDTF">2020-08-24T14:25:55Z</dcterms:modified>
</cp:coreProperties>
</file>